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56" d="100"/>
          <a:sy n="56" d="100"/>
        </p:scale>
        <p:origin x="-120" y="-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E7DB-AFED-504E-912F-C854F475F9C5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913-8C53-2946-B767-0E91C2387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E7DB-AFED-504E-912F-C854F475F9C5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913-8C53-2946-B767-0E91C2387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E7DB-AFED-504E-912F-C854F475F9C5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913-8C53-2946-B767-0E91C2387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E7DB-AFED-504E-912F-C854F475F9C5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913-8C53-2946-B767-0E91C2387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E7DB-AFED-504E-912F-C854F475F9C5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913-8C53-2946-B767-0E91C2387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E7DB-AFED-504E-912F-C854F475F9C5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913-8C53-2946-B767-0E91C2387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E7DB-AFED-504E-912F-C854F475F9C5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913-8C53-2946-B767-0E91C2387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E7DB-AFED-504E-912F-C854F475F9C5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913-8C53-2946-B767-0E91C2387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E7DB-AFED-504E-912F-C854F475F9C5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913-8C53-2946-B767-0E91C2387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E7DB-AFED-504E-912F-C854F475F9C5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913-8C53-2946-B767-0E91C2387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E7DB-AFED-504E-912F-C854F475F9C5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913-8C53-2946-B767-0E91C2387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CE7DB-AFED-504E-912F-C854F475F9C5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99913-8C53-2946-B767-0E91C2387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H="1">
            <a:off x="457200" y="0"/>
            <a:ext cx="8458200" cy="6858000"/>
          </a:xfrm>
          <a:prstGeom prst="triangle">
            <a:avLst>
              <a:gd name="adj" fmla="val 50000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n-US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000" y="4809530"/>
            <a:ext cx="6968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-------------------------------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57400" y="3600450"/>
            <a:ext cx="52728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------------------------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19400" y="2371130"/>
            <a:ext cx="37888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-----------------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05200" y="1207095"/>
            <a:ext cx="23047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----------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52803" y="5732860"/>
            <a:ext cx="591959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Food Water Air Sunlight </a:t>
            </a:r>
            <a:r>
              <a:rPr lang="en-US" sz="3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Shelter Heat </a:t>
            </a:r>
            <a:endParaRPr lang="en-US" sz="3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8000" y="4523780"/>
            <a:ext cx="3228242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Money Car Support</a:t>
            </a:r>
            <a:endParaRPr lang="en-US" sz="3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46640" y="3092618"/>
            <a:ext cx="452536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Love Friendship Acceptance</a:t>
            </a:r>
          </a:p>
          <a:p>
            <a:pPr algn="ctr"/>
            <a:r>
              <a:rPr lang="en-US" sz="3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Procreation</a:t>
            </a:r>
            <a:endParaRPr lang="en-US" sz="3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05200" y="2130425"/>
            <a:ext cx="207464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Self Respect</a:t>
            </a:r>
            <a:endParaRPr lang="en-US" sz="3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57400" y="533400"/>
            <a:ext cx="5495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Realizing Potential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99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Korea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JaeHo Rhee</dc:creator>
  <cp:lastModifiedBy>JaeHo Rhee</cp:lastModifiedBy>
  <cp:revision>6</cp:revision>
  <dcterms:created xsi:type="dcterms:W3CDTF">2009-12-07T00:35:27Z</dcterms:created>
  <dcterms:modified xsi:type="dcterms:W3CDTF">2009-12-07T01:42:12Z</dcterms:modified>
</cp:coreProperties>
</file>